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4711363" cy="361442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9D3E"/>
    <a:srgbClr val="9AF09E"/>
    <a:srgbClr val="92E294"/>
    <a:srgbClr val="A7C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53" d="100"/>
          <a:sy n="53" d="100"/>
        </p:scale>
        <p:origin x="-960" y="7446"/>
      </p:cViewPr>
      <p:guideLst>
        <p:guide orient="horz" pos="11384"/>
        <p:guide pos="463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3352" y="5915269"/>
            <a:ext cx="12504659" cy="12583536"/>
          </a:xfrm>
        </p:spPr>
        <p:txBody>
          <a:bodyPr anchor="b"/>
          <a:lstStyle>
            <a:lvl1pPr algn="ctr">
              <a:defRPr sz="9653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8921" y="18984074"/>
            <a:ext cx="11033522" cy="8726479"/>
          </a:xfrm>
        </p:spPr>
        <p:txBody>
          <a:bodyPr/>
          <a:lstStyle>
            <a:lvl1pPr marL="0" indent="0" algn="ctr">
              <a:buNone/>
              <a:defRPr sz="3861"/>
            </a:lvl1pPr>
            <a:lvl2pPr marL="735589" indent="0" algn="ctr">
              <a:buNone/>
              <a:defRPr sz="3218"/>
            </a:lvl2pPr>
            <a:lvl3pPr marL="1471178" indent="0" algn="ctr">
              <a:buNone/>
              <a:defRPr sz="2896"/>
            </a:lvl3pPr>
            <a:lvl4pPr marL="2206767" indent="0" algn="ctr">
              <a:buNone/>
              <a:defRPr sz="2574"/>
            </a:lvl4pPr>
            <a:lvl5pPr marL="2942356" indent="0" algn="ctr">
              <a:buNone/>
              <a:defRPr sz="2574"/>
            </a:lvl5pPr>
            <a:lvl6pPr marL="3677945" indent="0" algn="ctr">
              <a:buNone/>
              <a:defRPr sz="2574"/>
            </a:lvl6pPr>
            <a:lvl7pPr marL="4413534" indent="0" algn="ctr">
              <a:buNone/>
              <a:defRPr sz="2574"/>
            </a:lvl7pPr>
            <a:lvl8pPr marL="5149124" indent="0" algn="ctr">
              <a:buNone/>
              <a:defRPr sz="2574"/>
            </a:lvl8pPr>
            <a:lvl9pPr marL="5884713" indent="0" algn="ctr">
              <a:buNone/>
              <a:defRPr sz="2574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06ED-34B5-4611-8B18-780B29E06455}" type="datetimeFigureOut">
              <a:rPr lang="pt-BR" smtClean="0"/>
              <a:t>25/10/2017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E6862-CACF-4C29-9A42-2D9F05F110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0732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06ED-34B5-4611-8B18-780B29E06455}" type="datetimeFigureOut">
              <a:rPr lang="pt-BR" smtClean="0"/>
              <a:t>25/10/2017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E6862-CACF-4C29-9A42-2D9F05F110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5328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527820" y="1924344"/>
            <a:ext cx="3172138" cy="30630539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11407" y="1924344"/>
            <a:ext cx="9332521" cy="30630539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06ED-34B5-4611-8B18-780B29E06455}" type="datetimeFigureOut">
              <a:rPr lang="pt-BR" smtClean="0"/>
              <a:t>25/10/2017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E6862-CACF-4C29-9A42-2D9F05F110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5700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06ED-34B5-4611-8B18-780B29E06455}" type="datetimeFigureOut">
              <a:rPr lang="pt-BR" smtClean="0"/>
              <a:t>25/10/2017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E6862-CACF-4C29-9A42-2D9F05F110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6590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745" y="9010960"/>
            <a:ext cx="12688551" cy="15034981"/>
          </a:xfrm>
        </p:spPr>
        <p:txBody>
          <a:bodyPr anchor="b"/>
          <a:lstStyle>
            <a:lvl1pPr>
              <a:defRPr sz="9653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3745" y="24188178"/>
            <a:ext cx="12688551" cy="7906541"/>
          </a:xfrm>
        </p:spPr>
        <p:txBody>
          <a:bodyPr/>
          <a:lstStyle>
            <a:lvl1pPr marL="0" indent="0">
              <a:buNone/>
              <a:defRPr sz="3861">
                <a:solidFill>
                  <a:schemeClr val="tx1"/>
                </a:solidFill>
              </a:defRPr>
            </a:lvl1pPr>
            <a:lvl2pPr marL="735589" indent="0">
              <a:buNone/>
              <a:defRPr sz="3218">
                <a:solidFill>
                  <a:schemeClr val="tx1">
                    <a:tint val="75000"/>
                  </a:schemeClr>
                </a:solidFill>
              </a:defRPr>
            </a:lvl2pPr>
            <a:lvl3pPr marL="1471178" indent="0">
              <a:buNone/>
              <a:defRPr sz="2896">
                <a:solidFill>
                  <a:schemeClr val="tx1">
                    <a:tint val="75000"/>
                  </a:schemeClr>
                </a:solidFill>
              </a:defRPr>
            </a:lvl3pPr>
            <a:lvl4pPr marL="2206767" indent="0">
              <a:buNone/>
              <a:defRPr sz="2574">
                <a:solidFill>
                  <a:schemeClr val="tx1">
                    <a:tint val="75000"/>
                  </a:schemeClr>
                </a:solidFill>
              </a:defRPr>
            </a:lvl4pPr>
            <a:lvl5pPr marL="2942356" indent="0">
              <a:buNone/>
              <a:defRPr sz="2574">
                <a:solidFill>
                  <a:schemeClr val="tx1">
                    <a:tint val="75000"/>
                  </a:schemeClr>
                </a:solidFill>
              </a:defRPr>
            </a:lvl5pPr>
            <a:lvl6pPr marL="3677945" indent="0">
              <a:buNone/>
              <a:defRPr sz="2574">
                <a:solidFill>
                  <a:schemeClr val="tx1">
                    <a:tint val="75000"/>
                  </a:schemeClr>
                </a:solidFill>
              </a:defRPr>
            </a:lvl6pPr>
            <a:lvl7pPr marL="4413534" indent="0">
              <a:buNone/>
              <a:defRPr sz="2574">
                <a:solidFill>
                  <a:schemeClr val="tx1">
                    <a:tint val="75000"/>
                  </a:schemeClr>
                </a:solidFill>
              </a:defRPr>
            </a:lvl7pPr>
            <a:lvl8pPr marL="5149124" indent="0">
              <a:buNone/>
              <a:defRPr sz="2574">
                <a:solidFill>
                  <a:schemeClr val="tx1">
                    <a:tint val="75000"/>
                  </a:schemeClr>
                </a:solidFill>
              </a:defRPr>
            </a:lvl8pPr>
            <a:lvl9pPr marL="5884713" indent="0">
              <a:buNone/>
              <a:defRPr sz="257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06ED-34B5-4611-8B18-780B29E06455}" type="datetimeFigureOut">
              <a:rPr lang="pt-BR" smtClean="0"/>
              <a:t>25/10/2017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E6862-CACF-4C29-9A42-2D9F05F110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7761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11406" y="9621720"/>
            <a:ext cx="6252329" cy="2293316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47628" y="9621720"/>
            <a:ext cx="6252329" cy="2293316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06ED-34B5-4611-8B18-780B29E06455}" type="datetimeFigureOut">
              <a:rPr lang="pt-BR" smtClean="0"/>
              <a:t>25/10/2017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E6862-CACF-4C29-9A42-2D9F05F110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2790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3322" y="1924352"/>
            <a:ext cx="12688551" cy="6986208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3324" y="8860352"/>
            <a:ext cx="6223595" cy="4342321"/>
          </a:xfrm>
        </p:spPr>
        <p:txBody>
          <a:bodyPr anchor="b"/>
          <a:lstStyle>
            <a:lvl1pPr marL="0" indent="0">
              <a:buNone/>
              <a:defRPr sz="3861" b="1"/>
            </a:lvl1pPr>
            <a:lvl2pPr marL="735589" indent="0">
              <a:buNone/>
              <a:defRPr sz="3218" b="1"/>
            </a:lvl2pPr>
            <a:lvl3pPr marL="1471178" indent="0">
              <a:buNone/>
              <a:defRPr sz="2896" b="1"/>
            </a:lvl3pPr>
            <a:lvl4pPr marL="2206767" indent="0">
              <a:buNone/>
              <a:defRPr sz="2574" b="1"/>
            </a:lvl4pPr>
            <a:lvl5pPr marL="2942356" indent="0">
              <a:buNone/>
              <a:defRPr sz="2574" b="1"/>
            </a:lvl5pPr>
            <a:lvl6pPr marL="3677945" indent="0">
              <a:buNone/>
              <a:defRPr sz="2574" b="1"/>
            </a:lvl6pPr>
            <a:lvl7pPr marL="4413534" indent="0">
              <a:buNone/>
              <a:defRPr sz="2574" b="1"/>
            </a:lvl7pPr>
            <a:lvl8pPr marL="5149124" indent="0">
              <a:buNone/>
              <a:defRPr sz="2574" b="1"/>
            </a:lvl8pPr>
            <a:lvl9pPr marL="5884713" indent="0">
              <a:buNone/>
              <a:defRPr sz="2574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13324" y="13202673"/>
            <a:ext cx="6223595" cy="1941914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47629" y="8860352"/>
            <a:ext cx="6254245" cy="4342321"/>
          </a:xfrm>
        </p:spPr>
        <p:txBody>
          <a:bodyPr anchor="b"/>
          <a:lstStyle>
            <a:lvl1pPr marL="0" indent="0">
              <a:buNone/>
              <a:defRPr sz="3861" b="1"/>
            </a:lvl1pPr>
            <a:lvl2pPr marL="735589" indent="0">
              <a:buNone/>
              <a:defRPr sz="3218" b="1"/>
            </a:lvl2pPr>
            <a:lvl3pPr marL="1471178" indent="0">
              <a:buNone/>
              <a:defRPr sz="2896" b="1"/>
            </a:lvl3pPr>
            <a:lvl4pPr marL="2206767" indent="0">
              <a:buNone/>
              <a:defRPr sz="2574" b="1"/>
            </a:lvl4pPr>
            <a:lvl5pPr marL="2942356" indent="0">
              <a:buNone/>
              <a:defRPr sz="2574" b="1"/>
            </a:lvl5pPr>
            <a:lvl6pPr marL="3677945" indent="0">
              <a:buNone/>
              <a:defRPr sz="2574" b="1"/>
            </a:lvl6pPr>
            <a:lvl7pPr marL="4413534" indent="0">
              <a:buNone/>
              <a:defRPr sz="2574" b="1"/>
            </a:lvl7pPr>
            <a:lvl8pPr marL="5149124" indent="0">
              <a:buNone/>
              <a:defRPr sz="2574" b="1"/>
            </a:lvl8pPr>
            <a:lvl9pPr marL="5884713" indent="0">
              <a:buNone/>
              <a:defRPr sz="2574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47629" y="13202673"/>
            <a:ext cx="6254245" cy="1941914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06ED-34B5-4611-8B18-780B29E06455}" type="datetimeFigureOut">
              <a:rPr lang="pt-BR" smtClean="0"/>
              <a:t>25/10/2017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E6862-CACF-4C29-9A42-2D9F05F110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2513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06ED-34B5-4611-8B18-780B29E06455}" type="datetimeFigureOut">
              <a:rPr lang="pt-BR" smtClean="0"/>
              <a:t>25/10/2017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E6862-CACF-4C29-9A42-2D9F05F110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5285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06ED-34B5-4611-8B18-780B29E06455}" type="datetimeFigureOut">
              <a:rPr lang="pt-BR" smtClean="0"/>
              <a:t>25/10/2017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E6862-CACF-4C29-9A42-2D9F05F110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0996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3323" y="2409613"/>
            <a:ext cx="4744797" cy="8433647"/>
          </a:xfrm>
        </p:spPr>
        <p:txBody>
          <a:bodyPr anchor="b"/>
          <a:lstStyle>
            <a:lvl1pPr>
              <a:defRPr sz="5148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4245" y="5204103"/>
            <a:ext cx="7447628" cy="25685809"/>
          </a:xfrm>
        </p:spPr>
        <p:txBody>
          <a:bodyPr/>
          <a:lstStyle>
            <a:lvl1pPr>
              <a:defRPr sz="5148"/>
            </a:lvl1pPr>
            <a:lvl2pPr>
              <a:defRPr sz="4505"/>
            </a:lvl2pPr>
            <a:lvl3pPr>
              <a:defRPr sz="3861"/>
            </a:lvl3pPr>
            <a:lvl4pPr>
              <a:defRPr sz="3218"/>
            </a:lvl4pPr>
            <a:lvl5pPr>
              <a:defRPr sz="3218"/>
            </a:lvl5pPr>
            <a:lvl6pPr>
              <a:defRPr sz="3218"/>
            </a:lvl6pPr>
            <a:lvl7pPr>
              <a:defRPr sz="3218"/>
            </a:lvl7pPr>
            <a:lvl8pPr>
              <a:defRPr sz="3218"/>
            </a:lvl8pPr>
            <a:lvl9pPr>
              <a:defRPr sz="3218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13323" y="10843260"/>
            <a:ext cx="4744797" cy="20088480"/>
          </a:xfrm>
        </p:spPr>
        <p:txBody>
          <a:bodyPr/>
          <a:lstStyle>
            <a:lvl1pPr marL="0" indent="0">
              <a:buNone/>
              <a:defRPr sz="2574"/>
            </a:lvl1pPr>
            <a:lvl2pPr marL="735589" indent="0">
              <a:buNone/>
              <a:defRPr sz="2252"/>
            </a:lvl2pPr>
            <a:lvl3pPr marL="1471178" indent="0">
              <a:buNone/>
              <a:defRPr sz="1931"/>
            </a:lvl3pPr>
            <a:lvl4pPr marL="2206767" indent="0">
              <a:buNone/>
              <a:defRPr sz="1609"/>
            </a:lvl4pPr>
            <a:lvl5pPr marL="2942356" indent="0">
              <a:buNone/>
              <a:defRPr sz="1609"/>
            </a:lvl5pPr>
            <a:lvl6pPr marL="3677945" indent="0">
              <a:buNone/>
              <a:defRPr sz="1609"/>
            </a:lvl6pPr>
            <a:lvl7pPr marL="4413534" indent="0">
              <a:buNone/>
              <a:defRPr sz="1609"/>
            </a:lvl7pPr>
            <a:lvl8pPr marL="5149124" indent="0">
              <a:buNone/>
              <a:defRPr sz="1609"/>
            </a:lvl8pPr>
            <a:lvl9pPr marL="5884713" indent="0">
              <a:buNone/>
              <a:defRPr sz="1609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06ED-34B5-4611-8B18-780B29E06455}" type="datetimeFigureOut">
              <a:rPr lang="pt-BR" smtClean="0"/>
              <a:t>25/10/2017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E6862-CACF-4C29-9A42-2D9F05F110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3488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3323" y="2409613"/>
            <a:ext cx="4744797" cy="8433647"/>
          </a:xfrm>
        </p:spPr>
        <p:txBody>
          <a:bodyPr anchor="b"/>
          <a:lstStyle>
            <a:lvl1pPr>
              <a:defRPr sz="5148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54245" y="5204103"/>
            <a:ext cx="7447628" cy="25685809"/>
          </a:xfrm>
        </p:spPr>
        <p:txBody>
          <a:bodyPr anchor="t"/>
          <a:lstStyle>
            <a:lvl1pPr marL="0" indent="0">
              <a:buNone/>
              <a:defRPr sz="5148"/>
            </a:lvl1pPr>
            <a:lvl2pPr marL="735589" indent="0">
              <a:buNone/>
              <a:defRPr sz="4505"/>
            </a:lvl2pPr>
            <a:lvl3pPr marL="1471178" indent="0">
              <a:buNone/>
              <a:defRPr sz="3861"/>
            </a:lvl3pPr>
            <a:lvl4pPr marL="2206767" indent="0">
              <a:buNone/>
              <a:defRPr sz="3218"/>
            </a:lvl4pPr>
            <a:lvl5pPr marL="2942356" indent="0">
              <a:buNone/>
              <a:defRPr sz="3218"/>
            </a:lvl5pPr>
            <a:lvl6pPr marL="3677945" indent="0">
              <a:buNone/>
              <a:defRPr sz="3218"/>
            </a:lvl6pPr>
            <a:lvl7pPr marL="4413534" indent="0">
              <a:buNone/>
              <a:defRPr sz="3218"/>
            </a:lvl7pPr>
            <a:lvl8pPr marL="5149124" indent="0">
              <a:buNone/>
              <a:defRPr sz="3218"/>
            </a:lvl8pPr>
            <a:lvl9pPr marL="5884713" indent="0">
              <a:buNone/>
              <a:defRPr sz="3218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13323" y="10843260"/>
            <a:ext cx="4744797" cy="20088480"/>
          </a:xfrm>
        </p:spPr>
        <p:txBody>
          <a:bodyPr/>
          <a:lstStyle>
            <a:lvl1pPr marL="0" indent="0">
              <a:buNone/>
              <a:defRPr sz="2574"/>
            </a:lvl1pPr>
            <a:lvl2pPr marL="735589" indent="0">
              <a:buNone/>
              <a:defRPr sz="2252"/>
            </a:lvl2pPr>
            <a:lvl3pPr marL="1471178" indent="0">
              <a:buNone/>
              <a:defRPr sz="1931"/>
            </a:lvl3pPr>
            <a:lvl4pPr marL="2206767" indent="0">
              <a:buNone/>
              <a:defRPr sz="1609"/>
            </a:lvl4pPr>
            <a:lvl5pPr marL="2942356" indent="0">
              <a:buNone/>
              <a:defRPr sz="1609"/>
            </a:lvl5pPr>
            <a:lvl6pPr marL="3677945" indent="0">
              <a:buNone/>
              <a:defRPr sz="1609"/>
            </a:lvl6pPr>
            <a:lvl7pPr marL="4413534" indent="0">
              <a:buNone/>
              <a:defRPr sz="1609"/>
            </a:lvl7pPr>
            <a:lvl8pPr marL="5149124" indent="0">
              <a:buNone/>
              <a:defRPr sz="1609"/>
            </a:lvl8pPr>
            <a:lvl9pPr marL="5884713" indent="0">
              <a:buNone/>
              <a:defRPr sz="1609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06ED-34B5-4611-8B18-780B29E06455}" type="datetimeFigureOut">
              <a:rPr lang="pt-BR" smtClean="0"/>
              <a:t>25/10/2017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E6862-CACF-4C29-9A42-2D9F05F110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4000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11406" y="1924352"/>
            <a:ext cx="12688551" cy="69862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406" y="9621720"/>
            <a:ext cx="12688551" cy="22933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11406" y="33500327"/>
            <a:ext cx="3310057" cy="19243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E06ED-34B5-4611-8B18-780B29E06455}" type="datetimeFigureOut">
              <a:rPr lang="pt-BR" smtClean="0"/>
              <a:t>25/10/2017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73139" y="33500327"/>
            <a:ext cx="4965085" cy="19243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9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89900" y="33500327"/>
            <a:ext cx="3310057" cy="19243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E6862-CACF-4C29-9A42-2D9F05F110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7562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471178" rtl="0" eaLnBrk="1" latinLnBrk="0" hangingPunct="1">
        <a:lnSpc>
          <a:spcPct val="90000"/>
        </a:lnSpc>
        <a:spcBef>
          <a:spcPct val="0"/>
        </a:spcBef>
        <a:buNone/>
        <a:defRPr sz="707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7795" indent="-367795" algn="l" defTabSz="1471178" rtl="0" eaLnBrk="1" latinLnBrk="0" hangingPunct="1">
        <a:lnSpc>
          <a:spcPct val="90000"/>
        </a:lnSpc>
        <a:spcBef>
          <a:spcPts val="1609"/>
        </a:spcBef>
        <a:buFont typeface="Arial" panose="020B0604020202020204" pitchFamily="34" charset="0"/>
        <a:buChar char="•"/>
        <a:defRPr sz="4505" kern="1200">
          <a:solidFill>
            <a:schemeClr val="tx1"/>
          </a:solidFill>
          <a:latin typeface="+mn-lt"/>
          <a:ea typeface="+mn-ea"/>
          <a:cs typeface="+mn-cs"/>
        </a:defRPr>
      </a:lvl1pPr>
      <a:lvl2pPr marL="1103384" indent="-367795" algn="l" defTabSz="1471178" rtl="0" eaLnBrk="1" latinLnBrk="0" hangingPunct="1">
        <a:lnSpc>
          <a:spcPct val="90000"/>
        </a:lnSpc>
        <a:spcBef>
          <a:spcPts val="804"/>
        </a:spcBef>
        <a:buFont typeface="Arial" panose="020B0604020202020204" pitchFamily="34" charset="0"/>
        <a:buChar char="•"/>
        <a:defRPr sz="3861" kern="1200">
          <a:solidFill>
            <a:schemeClr val="tx1"/>
          </a:solidFill>
          <a:latin typeface="+mn-lt"/>
          <a:ea typeface="+mn-ea"/>
          <a:cs typeface="+mn-cs"/>
        </a:defRPr>
      </a:lvl2pPr>
      <a:lvl3pPr marL="1838973" indent="-367795" algn="l" defTabSz="1471178" rtl="0" eaLnBrk="1" latinLnBrk="0" hangingPunct="1">
        <a:lnSpc>
          <a:spcPct val="90000"/>
        </a:lnSpc>
        <a:spcBef>
          <a:spcPts val="804"/>
        </a:spcBef>
        <a:buFont typeface="Arial" panose="020B0604020202020204" pitchFamily="34" charset="0"/>
        <a:buChar char="•"/>
        <a:defRPr sz="3218" kern="1200">
          <a:solidFill>
            <a:schemeClr val="tx1"/>
          </a:solidFill>
          <a:latin typeface="+mn-lt"/>
          <a:ea typeface="+mn-ea"/>
          <a:cs typeface="+mn-cs"/>
        </a:defRPr>
      </a:lvl3pPr>
      <a:lvl4pPr marL="2574562" indent="-367795" algn="l" defTabSz="1471178" rtl="0" eaLnBrk="1" latinLnBrk="0" hangingPunct="1">
        <a:lnSpc>
          <a:spcPct val="90000"/>
        </a:lnSpc>
        <a:spcBef>
          <a:spcPts val="804"/>
        </a:spcBef>
        <a:buFont typeface="Arial" panose="020B0604020202020204" pitchFamily="34" charset="0"/>
        <a:buChar char="•"/>
        <a:defRPr sz="2896" kern="1200">
          <a:solidFill>
            <a:schemeClr val="tx1"/>
          </a:solidFill>
          <a:latin typeface="+mn-lt"/>
          <a:ea typeface="+mn-ea"/>
          <a:cs typeface="+mn-cs"/>
        </a:defRPr>
      </a:lvl4pPr>
      <a:lvl5pPr marL="3310151" indent="-367795" algn="l" defTabSz="1471178" rtl="0" eaLnBrk="1" latinLnBrk="0" hangingPunct="1">
        <a:lnSpc>
          <a:spcPct val="90000"/>
        </a:lnSpc>
        <a:spcBef>
          <a:spcPts val="804"/>
        </a:spcBef>
        <a:buFont typeface="Arial" panose="020B0604020202020204" pitchFamily="34" charset="0"/>
        <a:buChar char="•"/>
        <a:defRPr sz="2896" kern="1200">
          <a:solidFill>
            <a:schemeClr val="tx1"/>
          </a:solidFill>
          <a:latin typeface="+mn-lt"/>
          <a:ea typeface="+mn-ea"/>
          <a:cs typeface="+mn-cs"/>
        </a:defRPr>
      </a:lvl5pPr>
      <a:lvl6pPr marL="4045740" indent="-367795" algn="l" defTabSz="1471178" rtl="0" eaLnBrk="1" latinLnBrk="0" hangingPunct="1">
        <a:lnSpc>
          <a:spcPct val="90000"/>
        </a:lnSpc>
        <a:spcBef>
          <a:spcPts val="804"/>
        </a:spcBef>
        <a:buFont typeface="Arial" panose="020B0604020202020204" pitchFamily="34" charset="0"/>
        <a:buChar char="•"/>
        <a:defRPr sz="2896" kern="1200">
          <a:solidFill>
            <a:schemeClr val="tx1"/>
          </a:solidFill>
          <a:latin typeface="+mn-lt"/>
          <a:ea typeface="+mn-ea"/>
          <a:cs typeface="+mn-cs"/>
        </a:defRPr>
      </a:lvl6pPr>
      <a:lvl7pPr marL="4781329" indent="-367795" algn="l" defTabSz="1471178" rtl="0" eaLnBrk="1" latinLnBrk="0" hangingPunct="1">
        <a:lnSpc>
          <a:spcPct val="90000"/>
        </a:lnSpc>
        <a:spcBef>
          <a:spcPts val="804"/>
        </a:spcBef>
        <a:buFont typeface="Arial" panose="020B0604020202020204" pitchFamily="34" charset="0"/>
        <a:buChar char="•"/>
        <a:defRPr sz="2896" kern="1200">
          <a:solidFill>
            <a:schemeClr val="tx1"/>
          </a:solidFill>
          <a:latin typeface="+mn-lt"/>
          <a:ea typeface="+mn-ea"/>
          <a:cs typeface="+mn-cs"/>
        </a:defRPr>
      </a:lvl7pPr>
      <a:lvl8pPr marL="5516918" indent="-367795" algn="l" defTabSz="1471178" rtl="0" eaLnBrk="1" latinLnBrk="0" hangingPunct="1">
        <a:lnSpc>
          <a:spcPct val="90000"/>
        </a:lnSpc>
        <a:spcBef>
          <a:spcPts val="804"/>
        </a:spcBef>
        <a:buFont typeface="Arial" panose="020B0604020202020204" pitchFamily="34" charset="0"/>
        <a:buChar char="•"/>
        <a:defRPr sz="2896" kern="1200">
          <a:solidFill>
            <a:schemeClr val="tx1"/>
          </a:solidFill>
          <a:latin typeface="+mn-lt"/>
          <a:ea typeface="+mn-ea"/>
          <a:cs typeface="+mn-cs"/>
        </a:defRPr>
      </a:lvl8pPr>
      <a:lvl9pPr marL="6252507" indent="-367795" algn="l" defTabSz="1471178" rtl="0" eaLnBrk="1" latinLnBrk="0" hangingPunct="1">
        <a:lnSpc>
          <a:spcPct val="90000"/>
        </a:lnSpc>
        <a:spcBef>
          <a:spcPts val="804"/>
        </a:spcBef>
        <a:buFont typeface="Arial" panose="020B0604020202020204" pitchFamily="34" charset="0"/>
        <a:buChar char="•"/>
        <a:defRPr sz="289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71178" rtl="0" eaLnBrk="1" latinLnBrk="0" hangingPunct="1">
        <a:defRPr sz="2896" kern="1200">
          <a:solidFill>
            <a:schemeClr val="tx1"/>
          </a:solidFill>
          <a:latin typeface="+mn-lt"/>
          <a:ea typeface="+mn-ea"/>
          <a:cs typeface="+mn-cs"/>
        </a:defRPr>
      </a:lvl1pPr>
      <a:lvl2pPr marL="735589" algn="l" defTabSz="1471178" rtl="0" eaLnBrk="1" latinLnBrk="0" hangingPunct="1">
        <a:defRPr sz="2896" kern="1200">
          <a:solidFill>
            <a:schemeClr val="tx1"/>
          </a:solidFill>
          <a:latin typeface="+mn-lt"/>
          <a:ea typeface="+mn-ea"/>
          <a:cs typeface="+mn-cs"/>
        </a:defRPr>
      </a:lvl2pPr>
      <a:lvl3pPr marL="1471178" algn="l" defTabSz="1471178" rtl="0" eaLnBrk="1" latinLnBrk="0" hangingPunct="1">
        <a:defRPr sz="2896" kern="1200">
          <a:solidFill>
            <a:schemeClr val="tx1"/>
          </a:solidFill>
          <a:latin typeface="+mn-lt"/>
          <a:ea typeface="+mn-ea"/>
          <a:cs typeface="+mn-cs"/>
        </a:defRPr>
      </a:lvl3pPr>
      <a:lvl4pPr marL="2206767" algn="l" defTabSz="1471178" rtl="0" eaLnBrk="1" latinLnBrk="0" hangingPunct="1">
        <a:defRPr sz="2896" kern="1200">
          <a:solidFill>
            <a:schemeClr val="tx1"/>
          </a:solidFill>
          <a:latin typeface="+mn-lt"/>
          <a:ea typeface="+mn-ea"/>
          <a:cs typeface="+mn-cs"/>
        </a:defRPr>
      </a:lvl4pPr>
      <a:lvl5pPr marL="2942356" algn="l" defTabSz="1471178" rtl="0" eaLnBrk="1" latinLnBrk="0" hangingPunct="1">
        <a:defRPr sz="2896" kern="1200">
          <a:solidFill>
            <a:schemeClr val="tx1"/>
          </a:solidFill>
          <a:latin typeface="+mn-lt"/>
          <a:ea typeface="+mn-ea"/>
          <a:cs typeface="+mn-cs"/>
        </a:defRPr>
      </a:lvl5pPr>
      <a:lvl6pPr marL="3677945" algn="l" defTabSz="1471178" rtl="0" eaLnBrk="1" latinLnBrk="0" hangingPunct="1">
        <a:defRPr sz="2896" kern="1200">
          <a:solidFill>
            <a:schemeClr val="tx1"/>
          </a:solidFill>
          <a:latin typeface="+mn-lt"/>
          <a:ea typeface="+mn-ea"/>
          <a:cs typeface="+mn-cs"/>
        </a:defRPr>
      </a:lvl6pPr>
      <a:lvl7pPr marL="4413534" algn="l" defTabSz="1471178" rtl="0" eaLnBrk="1" latinLnBrk="0" hangingPunct="1">
        <a:defRPr sz="2896" kern="1200">
          <a:solidFill>
            <a:schemeClr val="tx1"/>
          </a:solidFill>
          <a:latin typeface="+mn-lt"/>
          <a:ea typeface="+mn-ea"/>
          <a:cs typeface="+mn-cs"/>
        </a:defRPr>
      </a:lvl7pPr>
      <a:lvl8pPr marL="5149124" algn="l" defTabSz="1471178" rtl="0" eaLnBrk="1" latinLnBrk="0" hangingPunct="1">
        <a:defRPr sz="2896" kern="1200">
          <a:solidFill>
            <a:schemeClr val="tx1"/>
          </a:solidFill>
          <a:latin typeface="+mn-lt"/>
          <a:ea typeface="+mn-ea"/>
          <a:cs typeface="+mn-cs"/>
        </a:defRPr>
      </a:lvl8pPr>
      <a:lvl9pPr marL="5884713" algn="l" defTabSz="1471178" rtl="0" eaLnBrk="1" latinLnBrk="0" hangingPunct="1">
        <a:defRPr sz="289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44000">
              <a:schemeClr val="bg1"/>
            </a:gs>
            <a:gs pos="97000">
              <a:srgbClr val="0070C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229262"/>
            <a:ext cx="14711363" cy="2914938"/>
          </a:xfrm>
          <a:prstGeom prst="rect">
            <a:avLst/>
          </a:prstGeom>
        </p:spPr>
      </p:pic>
      <p:pic>
        <p:nvPicPr>
          <p:cNvPr id="13" name="Imagem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3055" y="4562709"/>
            <a:ext cx="12205252" cy="5808302"/>
          </a:xfrm>
          <a:prstGeom prst="rect">
            <a:avLst/>
          </a:prstGeom>
        </p:spPr>
      </p:pic>
      <p:pic>
        <p:nvPicPr>
          <p:cNvPr id="15" name="Imagem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2025" y="90583"/>
            <a:ext cx="3756775" cy="3338028"/>
          </a:xfrm>
          <a:prstGeom prst="rect">
            <a:avLst/>
          </a:prstGeom>
        </p:spPr>
      </p:pic>
      <p:pic>
        <p:nvPicPr>
          <p:cNvPr id="16" name="Imagem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5174" y="10658244"/>
            <a:ext cx="9136631" cy="7736848"/>
          </a:xfrm>
          <a:prstGeom prst="rect">
            <a:avLst/>
          </a:prstGeom>
        </p:spPr>
      </p:pic>
      <p:sp>
        <p:nvSpPr>
          <p:cNvPr id="7" name="Retângulo 6"/>
          <p:cNvSpPr/>
          <p:nvPr/>
        </p:nvSpPr>
        <p:spPr>
          <a:xfrm>
            <a:off x="445476" y="18722755"/>
            <a:ext cx="6260123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b="1" dirty="0"/>
              <a:t>O que é Cadastro Único?</a:t>
            </a:r>
          </a:p>
          <a:p>
            <a:pPr algn="just"/>
            <a:r>
              <a:rPr lang="pt-BR" sz="3200" dirty="0"/>
              <a:t>O Cadastro Único é um conjunto de informações sobre as famílias brasileiras em situação de pobreza ou extrema pobreza</a:t>
            </a:r>
            <a:r>
              <a:rPr lang="pt-BR" sz="3200" dirty="0" smtClean="0"/>
              <a:t>.</a:t>
            </a:r>
          </a:p>
          <a:p>
            <a:pPr algn="just"/>
            <a:endParaRPr lang="pt-BR" sz="3200" b="1" dirty="0" smtClean="0"/>
          </a:p>
          <a:p>
            <a:pPr algn="just"/>
            <a:r>
              <a:rPr lang="pt-BR" sz="3200" b="1" dirty="0" smtClean="0"/>
              <a:t>A </a:t>
            </a:r>
            <a:r>
              <a:rPr lang="pt-BR" sz="3200" b="1" dirty="0"/>
              <a:t>inscrição no Cadastro Único não garante a entrada automática no Programa Bolsa Família. A família precisa estar no perfil do programa</a:t>
            </a:r>
            <a:r>
              <a:rPr lang="pt-BR" sz="3200" b="1" dirty="0" smtClean="0"/>
              <a:t>.</a:t>
            </a:r>
            <a:endParaRPr lang="pt-BR" sz="3200" dirty="0"/>
          </a:p>
        </p:txBody>
      </p:sp>
      <p:sp>
        <p:nvSpPr>
          <p:cNvPr id="8" name="Espaço Reservado para Conteúdo 2"/>
          <p:cNvSpPr txBox="1">
            <a:spLocks/>
          </p:cNvSpPr>
          <p:nvPr/>
        </p:nvSpPr>
        <p:spPr>
          <a:xfrm>
            <a:off x="363414" y="24364086"/>
            <a:ext cx="6424246" cy="4551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1471178" rtl="0" eaLnBrk="1" latinLnBrk="0" hangingPunct="1">
              <a:lnSpc>
                <a:spcPct val="90000"/>
              </a:lnSpc>
              <a:spcBef>
                <a:spcPts val="1609"/>
              </a:spcBef>
              <a:buFont typeface="Arial" panose="020B0604020202020204" pitchFamily="34" charset="0"/>
              <a:buNone/>
              <a:defRPr sz="38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5589" indent="0" algn="ctr" defTabSz="1471178" rtl="0" eaLnBrk="1" latinLnBrk="0" hangingPunct="1">
              <a:lnSpc>
                <a:spcPct val="90000"/>
              </a:lnSpc>
              <a:spcBef>
                <a:spcPts val="804"/>
              </a:spcBef>
              <a:buFont typeface="Arial" panose="020B0604020202020204" pitchFamily="34" charset="0"/>
              <a:buNone/>
              <a:defRPr sz="32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71178" indent="0" algn="ctr" defTabSz="1471178" rtl="0" eaLnBrk="1" latinLnBrk="0" hangingPunct="1">
              <a:lnSpc>
                <a:spcPct val="90000"/>
              </a:lnSpc>
              <a:spcBef>
                <a:spcPts val="804"/>
              </a:spcBef>
              <a:buFont typeface="Arial" panose="020B0604020202020204" pitchFamily="34" charset="0"/>
              <a:buNone/>
              <a:defRPr sz="28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06767" indent="0" algn="ctr" defTabSz="1471178" rtl="0" eaLnBrk="1" latinLnBrk="0" hangingPunct="1">
              <a:lnSpc>
                <a:spcPct val="90000"/>
              </a:lnSpc>
              <a:spcBef>
                <a:spcPts val="804"/>
              </a:spcBef>
              <a:buFont typeface="Arial" panose="020B0604020202020204" pitchFamily="34" charset="0"/>
              <a:buNone/>
              <a:defRPr sz="25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42356" indent="0" algn="ctr" defTabSz="1471178" rtl="0" eaLnBrk="1" latinLnBrk="0" hangingPunct="1">
              <a:lnSpc>
                <a:spcPct val="90000"/>
              </a:lnSpc>
              <a:spcBef>
                <a:spcPts val="804"/>
              </a:spcBef>
              <a:buFont typeface="Arial" panose="020B0604020202020204" pitchFamily="34" charset="0"/>
              <a:buNone/>
              <a:defRPr sz="25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77945" indent="0" algn="ctr" defTabSz="1471178" rtl="0" eaLnBrk="1" latinLnBrk="0" hangingPunct="1">
              <a:lnSpc>
                <a:spcPct val="90000"/>
              </a:lnSpc>
              <a:spcBef>
                <a:spcPts val="804"/>
              </a:spcBef>
              <a:buFont typeface="Arial" panose="020B0604020202020204" pitchFamily="34" charset="0"/>
              <a:buNone/>
              <a:defRPr sz="25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13534" indent="0" algn="ctr" defTabSz="1471178" rtl="0" eaLnBrk="1" latinLnBrk="0" hangingPunct="1">
              <a:lnSpc>
                <a:spcPct val="90000"/>
              </a:lnSpc>
              <a:spcBef>
                <a:spcPts val="804"/>
              </a:spcBef>
              <a:buFont typeface="Arial" panose="020B0604020202020204" pitchFamily="34" charset="0"/>
              <a:buNone/>
              <a:defRPr sz="25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9124" indent="0" algn="ctr" defTabSz="1471178" rtl="0" eaLnBrk="1" latinLnBrk="0" hangingPunct="1">
              <a:lnSpc>
                <a:spcPct val="90000"/>
              </a:lnSpc>
              <a:spcBef>
                <a:spcPts val="804"/>
              </a:spcBef>
              <a:buFont typeface="Arial" panose="020B0604020202020204" pitchFamily="34" charset="0"/>
              <a:buNone/>
              <a:defRPr sz="25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84713" indent="0" algn="ctr" defTabSz="1471178" rtl="0" eaLnBrk="1" latinLnBrk="0" hangingPunct="1">
              <a:lnSpc>
                <a:spcPct val="90000"/>
              </a:lnSpc>
              <a:spcBef>
                <a:spcPts val="804"/>
              </a:spcBef>
              <a:buFont typeface="Arial" panose="020B0604020202020204" pitchFamily="34" charset="0"/>
              <a:buNone/>
              <a:defRPr sz="25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3200" b="1" dirty="0" smtClean="0"/>
              <a:t>Para acesso ao Cadastro Único</a:t>
            </a:r>
            <a:r>
              <a:rPr lang="pt-BR" sz="3200" b="1" dirty="0"/>
              <a:t> </a:t>
            </a:r>
            <a:r>
              <a:rPr lang="pt-BR" sz="3200" b="1" dirty="0" smtClean="0"/>
              <a:t>Devem estar cadastradas as famílias de baixa renda: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3200" dirty="0" smtClean="0"/>
              <a:t>Que ganham até meio salário mínimo por pessoa;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3200" dirty="0" smtClean="0"/>
              <a:t>Que ganham até 3 salários mínimos de renda mensal ​total​.</a:t>
            </a:r>
          </a:p>
          <a:p>
            <a:pPr algn="just"/>
            <a:endParaRPr lang="pt-BR" sz="1500" dirty="0" smtClean="0"/>
          </a:p>
          <a:p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417201" y="28885514"/>
            <a:ext cx="580363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/>
              <a:t>Documentos necessários para a inscrição no Cadastro Único:</a:t>
            </a:r>
          </a:p>
          <a:p>
            <a:r>
              <a:rPr lang="pt-BR" sz="3200" dirty="0" smtClean="0"/>
              <a:t> </a:t>
            </a:r>
          </a:p>
          <a:p>
            <a:pPr algn="just"/>
            <a:r>
              <a:rPr lang="pt-BR" sz="3200" dirty="0" smtClean="0"/>
              <a:t>Para se cadastrar ou realizar atualização, a família deve apresentar os seguintes documentos (apenas originais);</a:t>
            </a:r>
          </a:p>
          <a:p>
            <a:pPr lvl="0" algn="just"/>
            <a:r>
              <a:rPr lang="pt-BR" sz="3200" dirty="0" smtClean="0"/>
              <a:t>Comprovante de Residência (conta de luz).</a:t>
            </a:r>
            <a:endParaRPr lang="pt-BR" sz="3200" dirty="0"/>
          </a:p>
        </p:txBody>
      </p:sp>
      <p:sp>
        <p:nvSpPr>
          <p:cNvPr id="10" name="CaixaDeTexto 9"/>
          <p:cNvSpPr txBox="1"/>
          <p:nvPr/>
        </p:nvSpPr>
        <p:spPr>
          <a:xfrm>
            <a:off x="8030270" y="18969558"/>
            <a:ext cx="5756068" cy="7263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pt-BR" sz="3200" dirty="0" smtClean="0"/>
              <a:t> DE TODOS OS ADULTOS QUE MORAM NA CASA (maiores de 18 anos</a:t>
            </a:r>
            <a:r>
              <a:rPr lang="pt-BR" sz="3200" dirty="0" smtClean="0"/>
              <a:t>):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pt-BR" sz="3200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sz="3200" dirty="0" smtClean="0"/>
              <a:t>CPF;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sz="3200" dirty="0" smtClean="0"/>
              <a:t>Identidade;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sz="3200" dirty="0" smtClean="0"/>
              <a:t>Título de Eleitor;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t-BR" sz="3200" dirty="0" smtClean="0"/>
              <a:t>Carteira de Trabalho. </a:t>
            </a:r>
          </a:p>
          <a:p>
            <a:r>
              <a:rPr lang="pt-BR" sz="3200" dirty="0" smtClean="0"/>
              <a:t> 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pt-BR" sz="3200" dirty="0" smtClean="0"/>
              <a:t> DAS CRIANÇAS E </a:t>
            </a:r>
            <a:r>
              <a:rPr lang="pt-BR" sz="3200" dirty="0" smtClean="0"/>
              <a:t>ADOLESCENTES: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pt-BR" sz="3200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sz="3200" dirty="0" smtClean="0"/>
              <a:t>Certidão de Nascimento;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sz="3200" dirty="0" smtClean="0"/>
              <a:t>Declaração Escolar atual;</a:t>
            </a:r>
          </a:p>
          <a:p>
            <a:endParaRPr lang="pt-BR" dirty="0"/>
          </a:p>
        </p:txBody>
      </p:sp>
      <p:sp>
        <p:nvSpPr>
          <p:cNvPr id="14" name="Retângulo 13"/>
          <p:cNvSpPr/>
          <p:nvPr/>
        </p:nvSpPr>
        <p:spPr>
          <a:xfrm>
            <a:off x="7692973" y="26105615"/>
            <a:ext cx="6430659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b="1" dirty="0"/>
              <a:t>Programa Bolsa Família – PBF</a:t>
            </a:r>
          </a:p>
          <a:p>
            <a:r>
              <a:rPr lang="pt-BR" sz="3200" b="1" dirty="0"/>
              <a:t> </a:t>
            </a:r>
          </a:p>
          <a:p>
            <a:pPr algn="ctr"/>
            <a:r>
              <a:rPr lang="pt-BR" sz="3200" b="1" dirty="0"/>
              <a:t>O que é o Programa Bolsa Família</a:t>
            </a:r>
            <a:r>
              <a:rPr lang="pt-BR" sz="3200" b="1" dirty="0" smtClean="0"/>
              <a:t>?</a:t>
            </a:r>
            <a:r>
              <a:rPr lang="pt-BR" sz="2800" dirty="0" smtClean="0"/>
              <a:t> </a:t>
            </a:r>
            <a:endParaRPr lang="pt-BR" sz="2800" dirty="0" smtClean="0"/>
          </a:p>
          <a:p>
            <a:pPr algn="ctr"/>
            <a:endParaRPr lang="pt-BR" sz="2800" dirty="0" smtClean="0"/>
          </a:p>
          <a:p>
            <a:pPr algn="just"/>
            <a:r>
              <a:rPr lang="pt-BR" sz="2800" dirty="0"/>
              <a:t> </a:t>
            </a:r>
            <a:r>
              <a:rPr lang="pt-BR" sz="2800" dirty="0" smtClean="0"/>
              <a:t>  É </a:t>
            </a:r>
            <a:r>
              <a:rPr lang="pt-BR" sz="2800" dirty="0"/>
              <a:t>um programa de transferência direta de renda, direcionado às famílias em situação de pobreza e de extrema pobreza em todo o País, de modo que consigam superar a situação de vulnerabilidade e pobreza</a:t>
            </a:r>
            <a:r>
              <a:rPr lang="pt-BR" sz="1600" dirty="0"/>
              <a:t>.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4860907" y="3247838"/>
            <a:ext cx="56641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Prefeitura Municipal de Touros </a:t>
            </a:r>
            <a:endParaRPr lang="pt-B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1041465" y="3822304"/>
            <a:ext cx="133030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Secretaria Municipal de Assistência Social, Trabalho, Cidadania e Habitação</a:t>
            </a:r>
            <a:endParaRPr lang="pt-B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3888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222</TotalTime>
  <Words>169</Words>
  <Application>Microsoft Office PowerPoint</Application>
  <PresentationFormat>Personalizar</PresentationFormat>
  <Paragraphs>29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J. Rmayan</dc:creator>
  <cp:lastModifiedBy>sec.assistência</cp:lastModifiedBy>
  <cp:revision>17</cp:revision>
  <dcterms:created xsi:type="dcterms:W3CDTF">2017-10-19T23:40:16Z</dcterms:created>
  <dcterms:modified xsi:type="dcterms:W3CDTF">2017-10-25T18:28:12Z</dcterms:modified>
</cp:coreProperties>
</file>